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009771-DF87-4066-BAB7-4278CAC64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953" y="785365"/>
            <a:ext cx="8637073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Óvodai és iskolai szociális segítés értelmezése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06988E8-36FD-4F29-A2BE-A97A82DC2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2997" y="3577088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iskolai szociális munkáról röviden</a:t>
            </a:r>
          </a:p>
        </p:txBody>
      </p:sp>
    </p:spTree>
    <p:extLst>
      <p:ext uri="{BB962C8B-B14F-4D97-AF65-F5344CB8AC3E}">
        <p14:creationId xmlns:p14="http://schemas.microsoft.com/office/powerpoint/2010/main" val="187755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D3B113-E44E-4747-AD92-34D25E1A5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Kik vagyunk és mit csinálunk?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89971EE-FCC3-4F78-8937-54C8988D7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Ferencvárosi Szociális és Gyermekjóléti Intézmények Igazgatósága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(FESZGYI) </a:t>
            </a:r>
          </a:p>
          <a:p>
            <a:pPr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Család- és Gyermekjóléti Központ: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óvodai és iskolai szociális segítő csoport        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 szeptember 1-től kötelező feladat a köznevelési intézményekben való szociális segítő munka</a:t>
            </a:r>
          </a:p>
          <a:p>
            <a:pPr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Személyi feltétel: 1000 fő köznevelési intézményben nyilvántartott gyermekre vetítve 1 fő óvodai és iskolai szociális segítő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(Képesítés: felsőfokú szociális végzettség, iskolai szociális munkás, család- és gyermekvédő tanár, család- és gyermekvédő pedagógus, család- és gyermekvédelem szakos pedagógus, ennek hiányában gyermek- és ifjúságvédelmi tanácsadó oklevéllel rendelkező: óvodapedagógus, tanító, tanár, nevelőtanár, pedagógus, pedagógiai előadó, gyógypedagógus)</a:t>
            </a:r>
          </a:p>
          <a:p>
            <a:pPr>
              <a:buFontTx/>
              <a:buChar char="-"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Nyíl: jobbra mutató 3">
            <a:extLst>
              <a:ext uri="{FF2B5EF4-FFF2-40B4-BE49-F238E27FC236}">
                <a16:creationId xmlns:a16="http://schemas.microsoft.com/office/drawing/2014/main" id="{276DED78-AA67-4ADA-B575-65D79D551AAC}"/>
              </a:ext>
            </a:extLst>
          </p:cNvPr>
          <p:cNvSpPr/>
          <p:nvPr/>
        </p:nvSpPr>
        <p:spPr>
          <a:xfrm>
            <a:off x="9316279" y="2533551"/>
            <a:ext cx="463826" cy="2891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008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E42249-6BA7-4891-9FC4-05275B6A0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Szakmai szempontok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59C8E0-0937-4AA3-8B32-B2B5D95D0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Emberi Erőforrások Minisztériuma, 2018 augusztus:</a:t>
            </a: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Szakmai ajánlás az óvodai és iskolai segítő tevékenység bevezetéséhez</a:t>
            </a:r>
          </a:p>
          <a:p>
            <a:pPr marL="0" indent="0" algn="ctr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Gyakori kérdések az óvodai és iskolai szociális segítő tevékenység bevezetéséhez</a:t>
            </a:r>
          </a:p>
        </p:txBody>
      </p:sp>
    </p:spTree>
    <p:extLst>
      <p:ext uri="{BB962C8B-B14F-4D97-AF65-F5344CB8AC3E}">
        <p14:creationId xmlns:p14="http://schemas.microsoft.com/office/powerpoint/2010/main" val="87806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CDBFAE1-6D99-44A1-A10A-02A94013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Előszó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47E710-0E7C-486D-A0BB-CFA9DE30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„Az utóbbi évtizedek gazdasági, társadalmi, politikai változásai nyomán az óvodák és iskolák új kihívásokkal találták szemben magukat. Ezzel párhuzamosan a családok életvitele és nevelésben betöltött szerepe átalakult, így a köznevelési intézményekben folyó nevelő-oktató munkában évről évre nagyobb kihívásokkal kell szembenézniük a pedagógusoknak. A problémával küzdő gyermekek számának váratlan és drasztikus emelkedése az egyébként is leterhelt pedagógustársadalomra további feladatokat ró. Ezen helyzet kezelésére a köznevelési intézményekben folyó szociális támogató szolgáltatások bővítésére, a gyermekek, tanulók veszélyeztetettségének megelőzése érdekében kerül sor a …tevékenység bevezetésére valamennyi köznevelési intézményben.”</a:t>
            </a:r>
          </a:p>
        </p:txBody>
      </p:sp>
    </p:spTree>
    <p:extLst>
      <p:ext uri="{BB962C8B-B14F-4D97-AF65-F5344CB8AC3E}">
        <p14:creationId xmlns:p14="http://schemas.microsoft.com/office/powerpoint/2010/main" val="140064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4976ED-56BB-47A5-A67A-3EA81649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 jelent ez a valóságban?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04E0904-3148-47CC-A9D9-1F67AC9EF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Egyéni és csoportos segítségnyújtás az iskolán belül és a kollégiumban a szakmai teammel együtt akár (Andi és Virág), szükségletfelmérés alapján. Az eddig felmerült igények: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órás igazolatlan hiányzások és gyámhivatali eljárás indításának megelőzése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diákok hivatalos ügyeinek való intézésében segítség (iratok beszerzésének segítése, szociális ellátásokról tájékoztatás, rendőrségi - gyámügyi eljárások, iskolaváltás szükségessége)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családon belüli problémák (elhanyagolás, bántalmazás)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Tájékoztatás jogokról és kötelezettségekről + adatvédelem jelentősége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kollégiumban prevenciós csoport, igény és lehetőség szerint 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01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DF576D-D37A-4F7F-B98D-162D1E67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Elérhetőség: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BF8763-9449-44E0-92DD-520EECBDC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Pajor Andrea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óvodai és iskolai szociális segítő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Ferencvárosi Szociális és Gyermekjóléti Intézmények Igazgatósága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pajor.andrea@feszgyi.hu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Tel.: 0630/9696-804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Tervek szerint szeptembertől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kedd és csütörtöki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napokon </a:t>
            </a:r>
          </a:p>
          <a:p>
            <a:pPr marL="0" indent="0" algn="ctr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6 órában leszek az iskolában és a kollégiumban, egyeztetés augusztus végén várható.</a:t>
            </a:r>
          </a:p>
        </p:txBody>
      </p:sp>
    </p:spTree>
    <p:extLst>
      <p:ext uri="{BB962C8B-B14F-4D97-AF65-F5344CB8AC3E}">
        <p14:creationId xmlns:p14="http://schemas.microsoft.com/office/powerpoint/2010/main" val="4042602522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107</TotalTime>
  <Words>271</Words>
  <Application>Microsoft Office PowerPoint</Application>
  <PresentationFormat>Szélesvásznú</PresentationFormat>
  <Paragraphs>30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Galéria</vt:lpstr>
      <vt:lpstr>     Az Óvodai és iskolai szociális segítés értelmezése</vt:lpstr>
      <vt:lpstr>Kik vagyunk és mit csinálunk?</vt:lpstr>
      <vt:lpstr>Szakmai szempontok</vt:lpstr>
      <vt:lpstr>Előszó </vt:lpstr>
      <vt:lpstr>Mit jelent ez a valóságban?</vt:lpstr>
      <vt:lpstr>Elérhetőség: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Iskolai szociális munka</dc:title>
  <dc:creator>Feszgyi</dc:creator>
  <cp:lastModifiedBy>fz</cp:lastModifiedBy>
  <cp:revision>14</cp:revision>
  <dcterms:created xsi:type="dcterms:W3CDTF">2019-06-26T22:38:36Z</dcterms:created>
  <dcterms:modified xsi:type="dcterms:W3CDTF">2019-06-28T06:32:49Z</dcterms:modified>
</cp:coreProperties>
</file>